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11343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saving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11236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考查动词辨析。句意：当我们在救小羊的时候，母羊在井边看着我们。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强调动作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拯救；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打电话。根据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are...the baby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watching us beside the well.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可知，这里是说作者和朋友在救小羊。故选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4" y="4186489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81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2079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job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problem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74496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考查名词辨析。句意：这项工作不难。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事实；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hard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这不难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在这里可以表示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困难的事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42281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7874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16877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many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much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few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01809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考查限定词辨析。句意：井里几乎没有水，而且只有六英尺深。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many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太多（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修饰可数名词复数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 much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太多（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几乎没有（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修饰不可数名词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几乎没有（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修饰可数名词复数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是不可数名词，这里是说井里没有多少水。故选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4" y="4097753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23156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09180"/>
            <a:ext cx="1148584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years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weeks	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minutes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22201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考查名词辨析。句意：几分钟后，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小羊回到了它妈妈身边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go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回到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few...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baby goes back to its mother.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，以及上文说救小羊不难，可知几分钟后小羊就被救出来回到妈妈身边。故选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7" y="4065670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pic>
        <p:nvPicPr>
          <p:cNvPr id="6" name="箭头右.eps" descr="id:21474888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83238" y="5208316"/>
            <a:ext cx="406375" cy="29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06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15366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scary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22560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考查形容词辨析。句意：她看起来非常兴奋。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scary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有兴趣的；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surprised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惊讶的。小羊获救，母羊应该是兴奋的。故选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07" y="4109564"/>
            <a:ext cx="389850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0020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95926"/>
            <a:ext cx="1148584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clever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596469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考查形容词辨析。句意：这只母羊太聪明了。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美好的；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和蔼的；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聪明的。母羊知道向人类求助来救自己的孩子，说明它很聪明。故选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3" y="4099550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1058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4977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232202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2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rushes forward and often looks back to see if we are following her.</a:t>
            </a:r>
            <a:endParaRPr lang="zh-CN" altLang="zh-CN" sz="8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她冲上前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还经常回头看看我们是否跟着她。</a:t>
            </a:r>
            <a:endParaRPr lang="zh-CN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are following her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引导的宾语从句，这里的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</a:t>
            </a:r>
            <a:r>
              <a:rPr lang="en-US" altLang="zh-CN" sz="34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，相当于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wonder if it will rain tomorrow.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我想知道明天是否会下雨。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068960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pic>
        <p:nvPicPr>
          <p:cNvPr id="7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834552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40C6F3"/>
              </a:clrFrom>
              <a:clrTo>
                <a:srgbClr val="40C6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445" y="908720"/>
            <a:ext cx="11575409" cy="127499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文讲述了作者在北美一个养羊场的经历。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591150" y="3297758"/>
            <a:ext cx="62555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山东日照新营中学调研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60976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6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5724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have their own ways to express themselves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try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for help when they are in danger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to help each 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1863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39260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考查动词辨析。句意：当动物们处于危险中时，它们会尽力向人们寻求帮助。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问，请求；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sb for help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向某人寻求帮助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08329" y="19071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2975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45907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考查动词辨析。句意：而且它们会一起生活来互相帮助。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站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each other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可知，这里说的是动物们一起生活来互助。故选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4889" y="41182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5372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0704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on a sheep farm in North America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talking with my friend near a lake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mother sheep comes to us late in the afternoon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sheep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tells me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29767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85917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考查连接词辨析。句意：在傍晚我正在湖边和朋友聊天，这时一只母羊来到我们身边。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doing sth when...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正在做某事时，这时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922" y="23986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7335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cries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talks	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smiles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98148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考查动词辨析。句意：这只羊悲伤地叫着。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哭，喊叫；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微笑。根据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sheep... sadly.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以及下文提到小羊掉进井里，母羊很着急，可知这里应该是悲伤地叫。故选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2922" y="457431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86496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on a sheep farm in North America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talking with my friend near a lake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mother sheep comes to us late in the afternoon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sheep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 tells me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wrong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137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   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	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9717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考查不定代词辨析。句意：我的朋友告诉我有事情不对劲。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is wrong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有事情不对劲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820" y="252741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6337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42699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garden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lake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	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kitchen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65339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考查名词辨析。句意：我们一起跟着这只母羊回到农场。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花园；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湖；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农场；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厨房。根据上文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on a sheep farm in North America.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可知，作者和朋友是回到农场。故选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5193" y="4155043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6624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28793"/>
            <a:ext cx="11485848" cy="52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2328863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hardly ever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often	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seldom	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623422"/>
            <a:ext cx="11485848" cy="203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）辨析。句意：她向前冲，还经常回头看看我们是否跟着她。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 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经常；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rushes forward and...looks back to see if we are following her.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可知，母羊为了确保作者和朋友跟着她去救小羊，会经常回头看。故选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1181" y="4113558"/>
            <a:ext cx="389850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95766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02685"/>
            <a:ext cx="1148584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once    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least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04296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</a:t>
            </a:r>
            <a:r>
              <a:rPr lang="zh-CN" altLang="zh-CN" sz="2400" b="1" u="wavy" spc="-9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这只母羊最后把我们带到一口老井边</a:t>
            </a:r>
            <a:r>
              <a:rPr lang="en-US" altLang="zh-CN" sz="2400" b="1" spc="-9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zh-CN" altLang="zh-CN" sz="24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某地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把某人带到某地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次，曾经；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是固定短语，意为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7" y="4078029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A</a:t>
            </a:r>
            <a:endParaRPr lang="zh-CN" altLang="en-US" sz="1800"/>
          </a:p>
        </p:txBody>
      </p:sp>
      <p:pic>
        <p:nvPicPr>
          <p:cNvPr id="6" name="箭头右.eps" descr="id:2147488822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974170" y="5122643"/>
            <a:ext cx="417180" cy="268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29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01637"/>
          </a:xfrm>
        </p:spPr>
        <p:txBody>
          <a:bodyPr/>
          <a:lstStyle/>
          <a:p>
            <a:pPr lvl="0" indent="65087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we follow the mother sheep back to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rushes forward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looks back to see if we are following 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leads us to an old well 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 hear the sad cries of her young baby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it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the well when it was eating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we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baby, the mother sheep is watching us beside the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not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 in the well and it is only six feet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few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goes back to its mother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 them, we feel very happy too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 sheep is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31609"/>
            <a:ext cx="1148584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jumped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drove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 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679122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考查动词辨析。句意：也许它吃草的时候掉进了井里。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驾驶；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掉进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887" y="4097527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53010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1230</Words>
  <Application>Microsoft Office PowerPoint</Application>
  <PresentationFormat>自定义</PresentationFormat>
  <Paragraphs>72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